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9906000" cy="6858000" type="A4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3" d="100"/>
          <a:sy n="113" d="100"/>
        </p:scale>
        <p:origin x="1284" y="8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sanne Eßer" userId="1ad698ef6125e06d" providerId="LiveId" clId="{45062E53-F563-40C6-81A7-53B647ACFDED}"/>
    <pc:docChg chg="delSld modSld">
      <pc:chgData name="Susanne Eßer" userId="1ad698ef6125e06d" providerId="LiveId" clId="{45062E53-F563-40C6-81A7-53B647ACFDED}" dt="2021-10-11T11:45:39.314" v="20" actId="47"/>
      <pc:docMkLst>
        <pc:docMk/>
      </pc:docMkLst>
      <pc:sldChg chg="del">
        <pc:chgData name="Susanne Eßer" userId="1ad698ef6125e06d" providerId="LiveId" clId="{45062E53-F563-40C6-81A7-53B647ACFDED}" dt="2021-10-11T11:45:39.314" v="20" actId="47"/>
        <pc:sldMkLst>
          <pc:docMk/>
          <pc:sldMk cId="2051490092" sldId="258"/>
        </pc:sldMkLst>
      </pc:sldChg>
      <pc:sldChg chg="del">
        <pc:chgData name="Susanne Eßer" userId="1ad698ef6125e06d" providerId="LiveId" clId="{45062E53-F563-40C6-81A7-53B647ACFDED}" dt="2021-10-11T11:45:34.151" v="15" actId="47"/>
        <pc:sldMkLst>
          <pc:docMk/>
          <pc:sldMk cId="3639865149" sldId="259"/>
        </pc:sldMkLst>
      </pc:sldChg>
      <pc:sldChg chg="del">
        <pc:chgData name="Susanne Eßer" userId="1ad698ef6125e06d" providerId="LiveId" clId="{45062E53-F563-40C6-81A7-53B647ACFDED}" dt="2021-10-11T11:45:35.254" v="16" actId="47"/>
        <pc:sldMkLst>
          <pc:docMk/>
          <pc:sldMk cId="2970473100" sldId="261"/>
        </pc:sldMkLst>
      </pc:sldChg>
      <pc:sldChg chg="modSp mod">
        <pc:chgData name="Susanne Eßer" userId="1ad698ef6125e06d" providerId="LiveId" clId="{45062E53-F563-40C6-81A7-53B647ACFDED}" dt="2021-10-11T11:45:24.026" v="14" actId="20577"/>
        <pc:sldMkLst>
          <pc:docMk/>
          <pc:sldMk cId="1866793125" sldId="262"/>
        </pc:sldMkLst>
        <pc:spChg chg="mod">
          <ac:chgData name="Susanne Eßer" userId="1ad698ef6125e06d" providerId="LiveId" clId="{45062E53-F563-40C6-81A7-53B647ACFDED}" dt="2021-10-11T11:45:24.026" v="14" actId="20577"/>
          <ac:spMkLst>
            <pc:docMk/>
            <pc:sldMk cId="1866793125" sldId="262"/>
            <ac:spMk id="2" creationId="{00000000-0000-0000-0000-000000000000}"/>
          </ac:spMkLst>
        </pc:spChg>
      </pc:sldChg>
      <pc:sldChg chg="del">
        <pc:chgData name="Susanne Eßer" userId="1ad698ef6125e06d" providerId="LiveId" clId="{45062E53-F563-40C6-81A7-53B647ACFDED}" dt="2021-10-11T11:45:36.331" v="17" actId="47"/>
        <pc:sldMkLst>
          <pc:docMk/>
          <pc:sldMk cId="1713079141" sldId="263"/>
        </pc:sldMkLst>
      </pc:sldChg>
      <pc:sldChg chg="del">
        <pc:chgData name="Susanne Eßer" userId="1ad698ef6125e06d" providerId="LiveId" clId="{45062E53-F563-40C6-81A7-53B647ACFDED}" dt="2021-10-11T11:45:38.171" v="19" actId="47"/>
        <pc:sldMkLst>
          <pc:docMk/>
          <pc:sldMk cId="1391145885" sldId="265"/>
        </pc:sldMkLst>
      </pc:sldChg>
      <pc:sldChg chg="del">
        <pc:chgData name="Susanne Eßer" userId="1ad698ef6125e06d" providerId="LiveId" clId="{45062E53-F563-40C6-81A7-53B647ACFDED}" dt="2021-10-11T11:45:37.197" v="18" actId="47"/>
        <pc:sldMkLst>
          <pc:docMk/>
          <pc:sldMk cId="3606056145" sldId="26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8D556-FDA8-4ADA-BCA3-7994391765CD}" type="datetimeFigureOut">
              <a:rPr lang="de-DE" smtClean="0"/>
              <a:t>11.10.2021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ABA7-55C9-4D01-B35C-E8B107F6996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1685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8D556-FDA8-4ADA-BCA3-7994391765CD}" type="datetimeFigureOut">
              <a:rPr lang="de-DE" smtClean="0"/>
              <a:t>11.10.2021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ABA7-55C9-4D01-B35C-E8B107F6996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3568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8D556-FDA8-4ADA-BCA3-7994391765CD}" type="datetimeFigureOut">
              <a:rPr lang="de-DE" smtClean="0"/>
              <a:t>11.10.2021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ABA7-55C9-4D01-B35C-E8B107F6996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5786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8D556-FDA8-4ADA-BCA3-7994391765CD}" type="datetimeFigureOut">
              <a:rPr lang="de-DE" smtClean="0"/>
              <a:t>11.10.2021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ABA7-55C9-4D01-B35C-E8B107F6996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1962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8D556-FDA8-4ADA-BCA3-7994391765CD}" type="datetimeFigureOut">
              <a:rPr lang="de-DE" smtClean="0"/>
              <a:t>11.10.2021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ABA7-55C9-4D01-B35C-E8B107F6996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4824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8D556-FDA8-4ADA-BCA3-7994391765CD}" type="datetimeFigureOut">
              <a:rPr lang="de-DE" smtClean="0"/>
              <a:t>11.10.2021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ABA7-55C9-4D01-B35C-E8B107F6996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44224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8D556-FDA8-4ADA-BCA3-7994391765CD}" type="datetimeFigureOut">
              <a:rPr lang="de-DE" smtClean="0"/>
              <a:t>11.10.2021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ABA7-55C9-4D01-B35C-E8B107F6996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7862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8D556-FDA8-4ADA-BCA3-7994391765CD}" type="datetimeFigureOut">
              <a:rPr lang="de-DE" smtClean="0"/>
              <a:t>11.10.2021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ABA7-55C9-4D01-B35C-E8B107F6996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0302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8D556-FDA8-4ADA-BCA3-7994391765CD}" type="datetimeFigureOut">
              <a:rPr lang="de-DE" smtClean="0"/>
              <a:t>11.10.2021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ABA7-55C9-4D01-B35C-E8B107F6996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925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8D556-FDA8-4ADA-BCA3-7994391765CD}" type="datetimeFigureOut">
              <a:rPr lang="de-DE" smtClean="0"/>
              <a:t>11.10.2021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ABA7-55C9-4D01-B35C-E8B107F6996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3007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8D556-FDA8-4ADA-BCA3-7994391765CD}" type="datetimeFigureOut">
              <a:rPr lang="de-DE" smtClean="0"/>
              <a:t>11.10.2021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ABA7-55C9-4D01-B35C-E8B107F6996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4738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18D556-FDA8-4ADA-BCA3-7994391765CD}" type="datetimeFigureOut">
              <a:rPr lang="de-DE" smtClean="0"/>
              <a:t>11.10.2021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51ABA7-55C9-4D01-B35C-E8B107F6996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6689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603371" y="381806"/>
            <a:ext cx="7862089" cy="66171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/>
              <a:t>Erstelle eine Mindmap zum Thema „Schützt unsere Erde“!    </a:t>
            </a:r>
          </a:p>
          <a:p>
            <a:r>
              <a:rPr lang="de-DE" b="1" dirty="0"/>
              <a:t>M4.5: Unterstützte Internetrecherche</a:t>
            </a:r>
            <a:endParaRPr lang="de-DE" sz="1400" i="1" dirty="0"/>
          </a:p>
          <a:p>
            <a:endParaRPr lang="de-DE" sz="1400" i="1" dirty="0"/>
          </a:p>
          <a:p>
            <a:r>
              <a:rPr lang="de-DE" sz="1400" i="1" dirty="0"/>
              <a:t>		</a:t>
            </a:r>
            <a:r>
              <a:rPr lang="de-DE" sz="1200" i="1" dirty="0"/>
              <a:t>Suchwörter: _________________________</a:t>
            </a:r>
          </a:p>
          <a:p>
            <a:r>
              <a:rPr lang="de-DE" sz="1200" i="1" dirty="0"/>
              <a:t>		Wähle die Rubrik „Bilder“! </a:t>
            </a:r>
          </a:p>
          <a:p>
            <a:r>
              <a:rPr lang="de-DE" sz="1200" i="1" dirty="0"/>
              <a:t>		Finde ein Bildbeispiel in der es der Natur gut geht und eins in der es der Natur schlecht geht. </a:t>
            </a:r>
          </a:p>
          <a:p>
            <a:r>
              <a:rPr lang="de-DE" sz="1200" i="1" dirty="0"/>
              <a:t>		Notiere dein Suchergebnis in Stichpunkten in der Mindmap.</a:t>
            </a:r>
          </a:p>
          <a:p>
            <a:endParaRPr lang="de-DE" sz="1200" i="1" dirty="0"/>
          </a:p>
          <a:p>
            <a:r>
              <a:rPr lang="de-DE" sz="1200" i="1" dirty="0"/>
              <a:t>		Suchwörter: _________________________</a:t>
            </a:r>
          </a:p>
          <a:p>
            <a:r>
              <a:rPr lang="de-DE" sz="1200" i="1" dirty="0"/>
              <a:t>		Wähle die Rubrik „Bilder“! </a:t>
            </a:r>
          </a:p>
          <a:p>
            <a:r>
              <a:rPr lang="de-DE" sz="1200" i="1" dirty="0"/>
              <a:t>		Finde ein Bildbeispiel in dem es Tieren gut geht und eins in dem es Tieren schlecht geht. </a:t>
            </a:r>
          </a:p>
          <a:p>
            <a:r>
              <a:rPr lang="de-DE" sz="1200" i="1" dirty="0"/>
              <a:t>		Notiere dein Suchergebnis in Stichpunkten in der Mindmap.</a:t>
            </a:r>
          </a:p>
          <a:p>
            <a:endParaRPr lang="de-DE" sz="1200" i="1" dirty="0"/>
          </a:p>
          <a:p>
            <a:r>
              <a:rPr lang="de-DE" sz="1200" i="1" dirty="0"/>
              <a:t>		Suchwörter: _________________________</a:t>
            </a:r>
          </a:p>
          <a:p>
            <a:r>
              <a:rPr lang="de-DE" sz="1200" i="1" dirty="0"/>
              <a:t>		Wähle die Rubrik „Bilder“! </a:t>
            </a:r>
          </a:p>
          <a:p>
            <a:r>
              <a:rPr lang="de-DE" sz="1200" i="1" dirty="0"/>
              <a:t>		Finde ein Bildbeispiel für „alte Industrie“ und eins für „neue Energien“.</a:t>
            </a:r>
          </a:p>
          <a:p>
            <a:r>
              <a:rPr lang="de-DE" sz="1200" i="1" dirty="0"/>
              <a:t>		Notiere dein Suchergebnis in Stichpunkten in der Mindmap.</a:t>
            </a:r>
          </a:p>
          <a:p>
            <a:endParaRPr lang="de-DE" sz="1200" i="1" dirty="0"/>
          </a:p>
          <a:p>
            <a:r>
              <a:rPr lang="de-DE" sz="1200" i="1" dirty="0"/>
              <a:t>		Suchwörter: _________________________		</a:t>
            </a:r>
          </a:p>
          <a:p>
            <a:r>
              <a:rPr lang="de-DE" sz="1200" i="1" dirty="0"/>
              <a:t>		Wähle die Rubrik „Bilder“! </a:t>
            </a:r>
          </a:p>
          <a:p>
            <a:r>
              <a:rPr lang="de-DE" sz="1200" i="1" dirty="0"/>
              <a:t>		Welche Farben stehen für gesunde Natur, welche für Zerstörung der Natur?</a:t>
            </a:r>
          </a:p>
          <a:p>
            <a:r>
              <a:rPr lang="de-DE" sz="1200" i="1" dirty="0"/>
              <a:t>		Notiere dein Suchergebnis in Stichpunkten in der Mindmap.</a:t>
            </a:r>
          </a:p>
          <a:p>
            <a:endParaRPr lang="de-DE" sz="1200" i="1" dirty="0"/>
          </a:p>
          <a:p>
            <a:r>
              <a:rPr lang="de-DE" sz="1200" i="1" dirty="0"/>
              <a:t>		Suchwörter: _________________________		</a:t>
            </a:r>
          </a:p>
          <a:p>
            <a:r>
              <a:rPr lang="de-DE" sz="1200" i="1" dirty="0"/>
              <a:t>		Wähle die Rubrik „Bilder“! </a:t>
            </a:r>
          </a:p>
          <a:p>
            <a:r>
              <a:rPr lang="de-DE" sz="1200" i="1" dirty="0"/>
              <a:t>		Finde ein Bildbeispiel zum Thema „Schutz“ und eins zum Thema „Zerstörung“. </a:t>
            </a:r>
          </a:p>
          <a:p>
            <a:r>
              <a:rPr lang="de-DE" sz="1200" i="1" dirty="0"/>
              <a:t>		Notiere dein Suchergebnis in Stichpunkten in der Mindmap.</a:t>
            </a:r>
          </a:p>
          <a:p>
            <a:endParaRPr lang="de-DE" sz="1200" i="1" dirty="0"/>
          </a:p>
          <a:p>
            <a:r>
              <a:rPr lang="de-DE" sz="1200" i="1" dirty="0"/>
              <a:t>		Suchwörter: _________________________		</a:t>
            </a:r>
          </a:p>
          <a:p>
            <a:r>
              <a:rPr lang="de-DE" sz="1200" i="1" dirty="0"/>
              <a:t>		Wähle die Rubrik „_________________“! </a:t>
            </a:r>
          </a:p>
          <a:p>
            <a:r>
              <a:rPr lang="de-DE" sz="1200" i="1" dirty="0"/>
              <a:t>		Finde ein Bildbeispiel zum Thema „_____________“ und eins zum Thema „______________“. </a:t>
            </a:r>
          </a:p>
          <a:p>
            <a:r>
              <a:rPr lang="de-DE" sz="1200" i="1" dirty="0"/>
              <a:t>		Notiere dein Suchergebnis in Stichpunkten in der Mindmap.</a:t>
            </a:r>
          </a:p>
          <a:p>
            <a:endParaRPr lang="de-DE" sz="1400" i="1" dirty="0"/>
          </a:p>
          <a:p>
            <a:endParaRPr lang="de-DE" sz="1400" i="1" dirty="0"/>
          </a:p>
        </p:txBody>
      </p:sp>
      <p:sp>
        <p:nvSpPr>
          <p:cNvPr id="6" name="Abgerundetes Rechteck 5"/>
          <p:cNvSpPr/>
          <p:nvPr/>
        </p:nvSpPr>
        <p:spPr>
          <a:xfrm>
            <a:off x="592102" y="1123266"/>
            <a:ext cx="959272" cy="745108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solidFill>
                  <a:schemeClr val="tx1"/>
                </a:solidFill>
              </a:rPr>
              <a:t>Natur</a:t>
            </a:r>
            <a:r>
              <a:rPr lang="de-DE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3" name="Abgerundetes Rechteck 12"/>
          <p:cNvSpPr/>
          <p:nvPr/>
        </p:nvSpPr>
        <p:spPr>
          <a:xfrm>
            <a:off x="602735" y="2044474"/>
            <a:ext cx="959272" cy="745108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solidFill>
                  <a:schemeClr val="tx1"/>
                </a:solidFill>
              </a:rPr>
              <a:t>Tiere</a:t>
            </a:r>
            <a:r>
              <a:rPr lang="de-DE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4" name="Abgerundetes Rechteck 13"/>
          <p:cNvSpPr/>
          <p:nvPr/>
        </p:nvSpPr>
        <p:spPr>
          <a:xfrm>
            <a:off x="603371" y="2980321"/>
            <a:ext cx="959272" cy="745108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solidFill>
                  <a:schemeClr val="tx1"/>
                </a:solidFill>
              </a:rPr>
              <a:t>Industrie</a:t>
            </a:r>
            <a:r>
              <a:rPr lang="de-DE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5" name="Abgerundetes Rechteck 14"/>
          <p:cNvSpPr/>
          <p:nvPr/>
        </p:nvSpPr>
        <p:spPr>
          <a:xfrm>
            <a:off x="602735" y="3861048"/>
            <a:ext cx="959272" cy="745108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solidFill>
                  <a:schemeClr val="tx1"/>
                </a:solidFill>
              </a:rPr>
              <a:t>Farben</a:t>
            </a:r>
            <a:r>
              <a:rPr lang="de-DE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6" name="Abgerundetes Rechteck 15"/>
          <p:cNvSpPr/>
          <p:nvPr/>
        </p:nvSpPr>
        <p:spPr>
          <a:xfrm>
            <a:off x="602735" y="4797152"/>
            <a:ext cx="959272" cy="745108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solidFill>
                  <a:schemeClr val="tx1"/>
                </a:solidFill>
              </a:rPr>
              <a:t>Symbolik </a:t>
            </a:r>
          </a:p>
        </p:txBody>
      </p:sp>
      <p:sp>
        <p:nvSpPr>
          <p:cNvPr id="8" name="Abgerundetes Rechteck 7"/>
          <p:cNvSpPr/>
          <p:nvPr/>
        </p:nvSpPr>
        <p:spPr>
          <a:xfrm>
            <a:off x="603371" y="5733256"/>
            <a:ext cx="959272" cy="745108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solidFill>
                  <a:schemeClr val="bg1">
                    <a:lumMod val="75000"/>
                  </a:schemeClr>
                </a:solidFill>
              </a:rPr>
              <a:t>eigenes</a:t>
            </a:r>
          </a:p>
          <a:p>
            <a:pPr algn="ctr"/>
            <a:r>
              <a:rPr lang="de-DE" sz="1400" dirty="0">
                <a:solidFill>
                  <a:schemeClr val="bg1">
                    <a:lumMod val="75000"/>
                  </a:schemeClr>
                </a:solidFill>
              </a:rPr>
              <a:t>Beispiel </a:t>
            </a:r>
          </a:p>
        </p:txBody>
      </p:sp>
    </p:spTree>
    <p:extLst>
      <p:ext uri="{BB962C8B-B14F-4D97-AF65-F5344CB8AC3E}">
        <p14:creationId xmlns:p14="http://schemas.microsoft.com/office/powerpoint/2010/main" val="1866793125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273</Words>
  <Application>Microsoft Office PowerPoint</Application>
  <PresentationFormat>A4-Papier (210 x 297 mm)</PresentationFormat>
  <Paragraphs>39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Larissa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anja bittihn</dc:creator>
  <cp:lastModifiedBy>Susanne Eßer</cp:lastModifiedBy>
  <cp:revision>36</cp:revision>
  <dcterms:created xsi:type="dcterms:W3CDTF">2020-02-10T11:02:30Z</dcterms:created>
  <dcterms:modified xsi:type="dcterms:W3CDTF">2021-10-11T11:45:47Z</dcterms:modified>
</cp:coreProperties>
</file>