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64" r:id="rId2"/>
    <p:sldId id="265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78E"/>
    <a:srgbClr val="148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98752-2FA5-4022-8C13-A547B407E70C}" v="1" dt="2022-06-28T07:07:40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481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er, Andreas" userId="68843617-1c2c-4fb0-bdbb-4d41de4bc2a2" providerId="ADAL" clId="{A5598752-2FA5-4022-8C13-A547B407E70C}"/>
    <pc:docChg chg="delSld modSld modMainMaster">
      <pc:chgData name="Berger, Andreas" userId="68843617-1c2c-4fb0-bdbb-4d41de4bc2a2" providerId="ADAL" clId="{A5598752-2FA5-4022-8C13-A547B407E70C}" dt="2022-06-28T07:07:40.242" v="2"/>
      <pc:docMkLst>
        <pc:docMk/>
      </pc:docMkLst>
      <pc:sldChg chg="del">
        <pc:chgData name="Berger, Andreas" userId="68843617-1c2c-4fb0-bdbb-4d41de4bc2a2" providerId="ADAL" clId="{A5598752-2FA5-4022-8C13-A547B407E70C}" dt="2022-06-28T07:07:23.865" v="0" actId="47"/>
        <pc:sldMkLst>
          <pc:docMk/>
          <pc:sldMk cId="2525067549" sldId="256"/>
        </pc:sldMkLst>
      </pc:sldChg>
      <pc:sldChg chg="del">
        <pc:chgData name="Berger, Andreas" userId="68843617-1c2c-4fb0-bdbb-4d41de4bc2a2" providerId="ADAL" clId="{A5598752-2FA5-4022-8C13-A547B407E70C}" dt="2022-06-28T07:07:23.865" v="0" actId="47"/>
        <pc:sldMkLst>
          <pc:docMk/>
          <pc:sldMk cId="893705632" sldId="257"/>
        </pc:sldMkLst>
      </pc:sldChg>
      <pc:sldChg chg="del">
        <pc:chgData name="Berger, Andreas" userId="68843617-1c2c-4fb0-bdbb-4d41de4bc2a2" providerId="ADAL" clId="{A5598752-2FA5-4022-8C13-A547B407E70C}" dt="2022-06-28T07:07:23.865" v="0" actId="47"/>
        <pc:sldMkLst>
          <pc:docMk/>
          <pc:sldMk cId="4076034071" sldId="258"/>
        </pc:sldMkLst>
      </pc:sldChg>
      <pc:sldChg chg="del">
        <pc:chgData name="Berger, Andreas" userId="68843617-1c2c-4fb0-bdbb-4d41de4bc2a2" providerId="ADAL" clId="{A5598752-2FA5-4022-8C13-A547B407E70C}" dt="2022-06-28T07:07:23.865" v="0" actId="47"/>
        <pc:sldMkLst>
          <pc:docMk/>
          <pc:sldMk cId="1210827437" sldId="260"/>
        </pc:sldMkLst>
      </pc:sldChg>
      <pc:sldChg chg="del">
        <pc:chgData name="Berger, Andreas" userId="68843617-1c2c-4fb0-bdbb-4d41de4bc2a2" providerId="ADAL" clId="{A5598752-2FA5-4022-8C13-A547B407E70C}" dt="2022-06-28T07:07:26.262" v="1" actId="47"/>
        <pc:sldMkLst>
          <pc:docMk/>
          <pc:sldMk cId="3104041884" sldId="261"/>
        </pc:sldMkLst>
      </pc:sldChg>
      <pc:sldChg chg="modSp">
        <pc:chgData name="Berger, Andreas" userId="68843617-1c2c-4fb0-bdbb-4d41de4bc2a2" providerId="ADAL" clId="{A5598752-2FA5-4022-8C13-A547B407E70C}" dt="2022-06-28T07:07:40.242" v="2"/>
        <pc:sldMkLst>
          <pc:docMk/>
          <pc:sldMk cId="2395468233" sldId="264"/>
        </pc:sldMkLst>
        <pc:spChg chg="mod">
          <ac:chgData name="Berger, Andreas" userId="68843617-1c2c-4fb0-bdbb-4d41de4bc2a2" providerId="ADAL" clId="{A5598752-2FA5-4022-8C13-A547B407E70C}" dt="2022-06-28T07:07:40.242" v="2"/>
          <ac:spMkLst>
            <pc:docMk/>
            <pc:sldMk cId="2395468233" sldId="264"/>
            <ac:spMk id="2" creationId="{6E80BEEF-2C4A-4770-8A38-F3D67E6D1510}"/>
          </ac:spMkLst>
        </pc:spChg>
      </pc:sldChg>
      <pc:sldChg chg="modSp">
        <pc:chgData name="Berger, Andreas" userId="68843617-1c2c-4fb0-bdbb-4d41de4bc2a2" providerId="ADAL" clId="{A5598752-2FA5-4022-8C13-A547B407E70C}" dt="2022-06-28T07:07:40.242" v="2"/>
        <pc:sldMkLst>
          <pc:docMk/>
          <pc:sldMk cId="549913399" sldId="265"/>
        </pc:sldMkLst>
        <pc:spChg chg="mod">
          <ac:chgData name="Berger, Andreas" userId="68843617-1c2c-4fb0-bdbb-4d41de4bc2a2" providerId="ADAL" clId="{A5598752-2FA5-4022-8C13-A547B407E70C}" dt="2022-06-28T07:07:40.242" v="2"/>
          <ac:spMkLst>
            <pc:docMk/>
            <pc:sldMk cId="549913399" sldId="265"/>
            <ac:spMk id="2" creationId="{6E80BEEF-2C4A-4770-8A38-F3D67E6D1510}"/>
          </ac:spMkLst>
        </pc:spChg>
      </pc:sldChg>
      <pc:sldChg chg="del">
        <pc:chgData name="Berger, Andreas" userId="68843617-1c2c-4fb0-bdbb-4d41de4bc2a2" providerId="ADAL" clId="{A5598752-2FA5-4022-8C13-A547B407E70C}" dt="2022-06-28T07:07:23.865" v="0" actId="47"/>
        <pc:sldMkLst>
          <pc:docMk/>
          <pc:sldMk cId="1086162944" sldId="266"/>
        </pc:sldMkLst>
      </pc:sldChg>
      <pc:sldMasterChg chg="modSldLayout">
        <pc:chgData name="Berger, Andreas" userId="68843617-1c2c-4fb0-bdbb-4d41de4bc2a2" providerId="ADAL" clId="{A5598752-2FA5-4022-8C13-A547B407E70C}" dt="2022-06-28T07:07:40.242" v="2"/>
        <pc:sldMasterMkLst>
          <pc:docMk/>
          <pc:sldMasterMk cId="3092783597" sldId="2147483672"/>
        </pc:sldMasterMkLst>
        <pc:sldLayoutChg chg="addSp">
          <pc:chgData name="Berger, Andreas" userId="68843617-1c2c-4fb0-bdbb-4d41de4bc2a2" providerId="ADAL" clId="{A5598752-2FA5-4022-8C13-A547B407E70C}" dt="2022-06-28T07:07:40.242" v="2"/>
          <pc:sldLayoutMkLst>
            <pc:docMk/>
            <pc:sldMasterMk cId="3092783597" sldId="2147483672"/>
            <pc:sldLayoutMk cId="3108109292" sldId="2147483673"/>
          </pc:sldLayoutMkLst>
          <pc:picChg chg="add">
            <ac:chgData name="Berger, Andreas" userId="68843617-1c2c-4fb0-bdbb-4d41de4bc2a2" providerId="ADAL" clId="{A5598752-2FA5-4022-8C13-A547B407E70C}" dt="2022-06-28T07:07:40.242" v="2"/>
            <ac:picMkLst>
              <pc:docMk/>
              <pc:sldMasterMk cId="3092783597" sldId="2147483672"/>
              <pc:sldLayoutMk cId="3108109292" sldId="2147483673"/>
              <ac:picMk id="7" creationId="{23950F11-25C9-E4F3-B92E-07CD0B4B175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105E1D3-4072-4DC3-B81F-C9727A306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FF6D3E-7D8F-42F2-A984-83D45DED0F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AAE9-90D5-4C8F-A078-AE666E553318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DE7E73-DD5B-4D9A-99DA-D8820D2652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B4F6A1-8DAC-4B12-BB42-B738B24BF5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FC128-A476-4AE0-8900-6BEBB5D7A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89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E9A95-ABCF-497F-A6A8-F95E26005A40}" type="datetimeFigureOut">
              <a:rPr lang="de-DE" smtClean="0"/>
              <a:t>28.06.2022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C41-9667-4BEB-9EA6-5B65D6DA69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26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Ggf</a:t>
            </a:r>
            <a:r>
              <a:rPr lang="en-US" dirty="0">
                <a:ea typeface="Calibri"/>
                <a:cs typeface="Calibri"/>
              </a:rPr>
              <a:t>. Raus </a:t>
            </a:r>
            <a:r>
              <a:rPr lang="en-US" dirty="0" err="1">
                <a:ea typeface="Calibri"/>
                <a:cs typeface="Calibri"/>
              </a:rPr>
              <a:t>nehmen</a:t>
            </a:r>
            <a:r>
              <a:rPr lang="en-US" dirty="0">
                <a:ea typeface="Calibri"/>
                <a:cs typeface="Calibri"/>
              </a:rPr>
              <a:t> und extra </a:t>
            </a:r>
            <a:r>
              <a:rPr lang="en-US" dirty="0" err="1">
                <a:ea typeface="Calibri"/>
                <a:cs typeface="Calibri"/>
              </a:rPr>
              <a:t>dazu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geben</a:t>
            </a:r>
            <a:r>
              <a:rPr lang="en-US" dirty="0">
                <a:ea typeface="Calibri"/>
                <a:cs typeface="Calibri"/>
              </a:rPr>
              <a:t>; </a:t>
            </a:r>
            <a:r>
              <a:rPr lang="en-US" dirty="0" err="1">
                <a:ea typeface="Calibri"/>
                <a:cs typeface="Calibri"/>
              </a:rPr>
              <a:t>dient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zur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Reflexion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E9C41-9667-4BEB-9EA6-5B65D6DA693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5B7B5-CE0B-9579-3B0E-FA729356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C84756-F5C0-3121-1F4E-59C360ADD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B856F4-9AC0-8F0F-9260-08E9D3D2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3F43B7-2436-0101-89DB-8747BD4B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D8132E-7F40-58B4-8F4F-89151072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950F11-25C9-E4F3-B92E-07CD0B4B1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 t="17166" r="28704" b="53439"/>
          <a:stretch/>
        </p:blipFill>
        <p:spPr bwMode="auto">
          <a:xfrm>
            <a:off x="3849006" y="518058"/>
            <a:ext cx="4493985" cy="374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810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7F690-731F-6DC0-40ED-178BE583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94019E-E8F8-9871-B82D-A26B755B9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749F66-4903-4FAE-CC35-4603DBBB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9FA713-073D-CF52-97F7-5FAAD4A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DF952-6EED-AB0C-E781-0980AAD8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0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60B002-7F2D-601C-D8F7-3B8000D2B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F55B4E-5577-AAA5-8A70-92785BC14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2C607-7097-D03E-65CD-582C3F41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492F7A-7655-BB96-80FD-44A3876A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E3A30D-AF66-67B5-E182-4BC9BE5B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C3560-1F8A-D11D-2900-5E9E144E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5331F1-78E9-B35E-084C-C1B6A9DB7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C1406-83EF-6920-11C3-43C23FE0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9CDEAF-41F4-D539-4115-39FD4777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6844DE-2D00-2A57-2364-F4B63574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DF2EE-3435-EE6E-8A42-1ECA9C76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4910A6-539F-100A-DA6D-73726DA4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AAF02-CF4A-C4D0-239B-3FF528DE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A8EB05-3C1C-E6C3-9496-01792CB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5A122-4ED9-A9E3-39BD-DA15B68D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B02DE-172F-E553-007E-1876D1C0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7C6450-3398-9CC6-6F60-065B9704E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BE7A30-5268-187A-EBA7-C35783843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3558E2-D653-91E1-4085-16C847297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EE3841-877F-615A-0D8B-723344A4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62758D-E364-C350-D182-37A789D0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5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5983D-421A-E45F-CEDB-93B9BE6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4E3C04-EB49-B833-D747-4C98860B3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61DEFA-7E99-CD1A-DB1E-926322B85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99E01B-CA10-EEE8-2DED-5EB656C3C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B6CE4A-239F-2763-48FF-01E8405B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DB25D9-6622-805C-D0E1-55F8EC50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6A7854F-5812-7551-6AA6-490445C2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5DE8585-6026-8593-48A5-1962732C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6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CE64F-DC18-9969-3E40-FE67FE7B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5152A4-BE08-D80A-A6C2-D07444CC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3D9A91-4589-ECE5-66CA-7FE70675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796CEB-13C9-1D94-EF0C-479A1B6C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1590A3-592E-2191-93EF-6309E482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A61BDC-B48D-9E5C-A9F3-E397DCA3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2E635D-1335-73DD-59C9-102E3C2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0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26464-D0FC-CA41-3B33-57583194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ACDB0-2276-40CA-C924-3A752BB1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0D2F37-8272-A2B2-A42D-34762C1A2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9ABEA5-CAA2-9E0F-1D43-483532B8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2FF331-A294-8F64-E21B-DBFF2D44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FAA70E-7944-EA1D-8A7A-9D38F853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9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9A38E-ED02-125B-87DA-9746B6B1B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DD56FC-BC2E-7DCB-0DAC-A9DEE8E9C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3989FD-AEB9-889F-3B7B-29F357A0A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970C18-2C92-D891-642C-88FDBFC2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35892-342E-C5D8-9BE0-35A2AA13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4A8C0D-41D1-5B1D-703C-9DEBAE92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8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67388B-CCAA-18FC-158F-5ABCD028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DB93D1-EEDB-CDD2-37C7-C3E118D1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D6F8ED-E5EA-F77C-C80E-B2B581AF4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E80C0C-01EE-477A-D83E-98F04C51B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AA1405-2966-7244-88E4-9ACB09500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BEEF-2C4A-4770-8A38-F3D67E6D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 der Konsumenten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397CB3-5692-402F-80DD-1FCEABA788C7}"/>
              </a:ext>
            </a:extLst>
          </p:cNvPr>
          <p:cNvSpPr txBox="1"/>
          <p:nvPr/>
        </p:nvSpPr>
        <p:spPr>
          <a:xfrm>
            <a:off x="4019909" y="6170762"/>
            <a:ext cx="773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0" i="0" u="none" strike="noStrike" baseline="0" dirty="0">
                <a:solidFill>
                  <a:srgbClr val="1D1E1B"/>
                </a:solidFill>
                <a:latin typeface="GTWalsheimProO-Regular"/>
              </a:rPr>
              <a:t>Online-Umfrage, die vom 11. bis 27. Mai 2021 unter mehr als 4.200 Internetnutzern im Alter von 16 bis 64 Jahren in den USA, Großbritannien, Deutschland, Spanien, China und Australien durchgeführt wurde.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4FB2B8-EE13-4E29-9784-74FAED76DF0B}"/>
              </a:ext>
            </a:extLst>
          </p:cNvPr>
          <p:cNvSpPr txBox="1"/>
          <p:nvPr/>
        </p:nvSpPr>
        <p:spPr>
          <a:xfrm>
            <a:off x="243720" y="6176037"/>
            <a:ext cx="3776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1" dirty="0"/>
              <a:t>Quelle: Retail Revolution – Magic </a:t>
            </a:r>
            <a:r>
              <a:rPr lang="de-DE" sz="1200" b="1" dirty="0" err="1"/>
              <a:t>is</a:t>
            </a:r>
            <a:r>
              <a:rPr lang="de-DE" sz="1200" b="1" dirty="0"/>
              <a:t> easy, </a:t>
            </a:r>
            <a:r>
              <a:rPr lang="de-DE" sz="1200" b="1" dirty="0" err="1"/>
              <a:t>utility</a:t>
            </a:r>
            <a:r>
              <a:rPr lang="de-DE" sz="1200" b="1" dirty="0"/>
              <a:t> </a:t>
            </a:r>
            <a:r>
              <a:rPr lang="de-DE" sz="1200" b="1" dirty="0" err="1"/>
              <a:t>is</a:t>
            </a:r>
            <a:r>
              <a:rPr lang="de-DE" sz="1200" b="1" dirty="0"/>
              <a:t> </a:t>
            </a:r>
            <a:r>
              <a:rPr lang="de-DE" sz="1200" b="1" dirty="0" err="1"/>
              <a:t>hard</a:t>
            </a:r>
            <a:r>
              <a:rPr lang="de-DE" sz="1200" b="1" dirty="0"/>
              <a:t>, OMD, 2021, www.omd.com</a:t>
            </a:r>
            <a:endParaRPr lang="de-DE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BEE4AF-7631-4EB6-BED7-62E45CB41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" y="1820466"/>
            <a:ext cx="12192000" cy="424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6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0BEEF-2C4A-4770-8A38-F3D67E6D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Einstellung der Konsumenten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397CB3-5692-402F-80DD-1FCEABA788C7}"/>
              </a:ext>
            </a:extLst>
          </p:cNvPr>
          <p:cNvSpPr txBox="1"/>
          <p:nvPr/>
        </p:nvSpPr>
        <p:spPr>
          <a:xfrm>
            <a:off x="4019909" y="6170762"/>
            <a:ext cx="773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b="0" i="0" u="none" strike="noStrike" baseline="0" dirty="0">
                <a:solidFill>
                  <a:srgbClr val="1D1E1B"/>
                </a:solidFill>
                <a:latin typeface="GTWalsheimProO-Regular"/>
              </a:rPr>
              <a:t>Online-Umfrage, die vom 11. bis 27. Mai 2021 unter mehr als 4.200 Internetnutzern im Alter von 16 bis 64 Jahren in den USA, Großbritannien, Deutschland, Spanien, China und Australien durchgeführt wurde.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24FB2B8-EE13-4E29-9784-74FAED76DF0B}"/>
              </a:ext>
            </a:extLst>
          </p:cNvPr>
          <p:cNvSpPr txBox="1"/>
          <p:nvPr/>
        </p:nvSpPr>
        <p:spPr>
          <a:xfrm>
            <a:off x="243720" y="6176037"/>
            <a:ext cx="3776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b="1" dirty="0"/>
              <a:t>Quelle: Retail Revolution – Magic </a:t>
            </a:r>
            <a:r>
              <a:rPr lang="de-DE" sz="1200" b="1" dirty="0" err="1"/>
              <a:t>is</a:t>
            </a:r>
            <a:r>
              <a:rPr lang="de-DE" sz="1200" b="1" dirty="0"/>
              <a:t> easy, </a:t>
            </a:r>
            <a:r>
              <a:rPr lang="de-DE" sz="1200" b="1" dirty="0" err="1"/>
              <a:t>utility</a:t>
            </a:r>
            <a:r>
              <a:rPr lang="de-DE" sz="1200" b="1" dirty="0"/>
              <a:t> </a:t>
            </a:r>
            <a:r>
              <a:rPr lang="de-DE" sz="1200" b="1" dirty="0" err="1"/>
              <a:t>is</a:t>
            </a:r>
            <a:r>
              <a:rPr lang="de-DE" sz="1200" b="1" dirty="0"/>
              <a:t> </a:t>
            </a:r>
            <a:r>
              <a:rPr lang="de-DE" sz="1200" b="1" dirty="0" err="1"/>
              <a:t>hard</a:t>
            </a:r>
            <a:r>
              <a:rPr lang="de-DE" sz="1200" b="1" dirty="0"/>
              <a:t>, OMD, 2021, www.omd.com</a:t>
            </a:r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55A5A2-BB21-43E7-A7DB-FB2EA2BA3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3" y="1642607"/>
            <a:ext cx="4824000" cy="45681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EE32D85-CA43-4AF7-8BBA-D2FEF29F0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445" y="533132"/>
            <a:ext cx="4041818" cy="14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E66412-B889-4CF9-8FEF-6E02B2BB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09" y="2406819"/>
            <a:ext cx="5231852" cy="36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1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Breitbild</PresentationFormat>
  <Paragraphs>8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GTWalsheimProO-Regular</vt:lpstr>
      <vt:lpstr>Office</vt:lpstr>
      <vt:lpstr>Einstellung der Konsumenten</vt:lpstr>
      <vt:lpstr>Einstellung der Konsumenten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Berger, Andreas</dc:creator>
  <cp:lastModifiedBy>Berger, Andreas</cp:lastModifiedBy>
  <cp:revision>19</cp:revision>
  <dcterms:created xsi:type="dcterms:W3CDTF">2022-03-12T15:42:43Z</dcterms:created>
  <dcterms:modified xsi:type="dcterms:W3CDTF">2022-06-28T07:07:43Z</dcterms:modified>
</cp:coreProperties>
</file>